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32404050" cy="46805850"/>
  <p:notesSz cx="6858000" cy="9144000"/>
  <p:defaultTextStyle>
    <a:defPPr>
      <a:defRPr lang="ko-KR"/>
    </a:defPPr>
    <a:lvl1pPr algn="l" defTabSz="4524375" rtl="0" fontAlgn="base" latinLnBrk="1">
      <a:spcBef>
        <a:spcPct val="0"/>
      </a:spcBef>
      <a:spcAft>
        <a:spcPct val="0"/>
      </a:spcAft>
      <a:defRPr kumimoji="1" sz="8900" kern="1200">
        <a:solidFill>
          <a:schemeClr val="tx1"/>
        </a:solidFill>
        <a:latin typeface="맑은 고딕" pitchFamily="50" charset="-127"/>
        <a:ea typeface="굴림" charset="-127"/>
        <a:cs typeface="+mn-cs"/>
      </a:defRPr>
    </a:lvl1pPr>
    <a:lvl2pPr marL="2262188" indent="-1804988" algn="l" defTabSz="4524375" rtl="0" fontAlgn="base" latinLnBrk="1">
      <a:spcBef>
        <a:spcPct val="0"/>
      </a:spcBef>
      <a:spcAft>
        <a:spcPct val="0"/>
      </a:spcAft>
      <a:defRPr kumimoji="1" sz="8900" kern="1200">
        <a:solidFill>
          <a:schemeClr val="tx1"/>
        </a:solidFill>
        <a:latin typeface="맑은 고딕" pitchFamily="50" charset="-127"/>
        <a:ea typeface="굴림" charset="-127"/>
        <a:cs typeface="+mn-cs"/>
      </a:defRPr>
    </a:lvl2pPr>
    <a:lvl3pPr marL="4524375" indent="-3609975" algn="l" defTabSz="4524375" rtl="0" fontAlgn="base" latinLnBrk="1">
      <a:spcBef>
        <a:spcPct val="0"/>
      </a:spcBef>
      <a:spcAft>
        <a:spcPct val="0"/>
      </a:spcAft>
      <a:defRPr kumimoji="1" sz="8900" kern="1200">
        <a:solidFill>
          <a:schemeClr val="tx1"/>
        </a:solidFill>
        <a:latin typeface="맑은 고딕" pitchFamily="50" charset="-127"/>
        <a:ea typeface="굴림" charset="-127"/>
        <a:cs typeface="+mn-cs"/>
      </a:defRPr>
    </a:lvl3pPr>
    <a:lvl4pPr marL="6786563" indent="-5414963" algn="l" defTabSz="4524375" rtl="0" fontAlgn="base" latinLnBrk="1">
      <a:spcBef>
        <a:spcPct val="0"/>
      </a:spcBef>
      <a:spcAft>
        <a:spcPct val="0"/>
      </a:spcAft>
      <a:defRPr kumimoji="1" sz="8900" kern="1200">
        <a:solidFill>
          <a:schemeClr val="tx1"/>
        </a:solidFill>
        <a:latin typeface="맑은 고딕" pitchFamily="50" charset="-127"/>
        <a:ea typeface="굴림" charset="-127"/>
        <a:cs typeface="+mn-cs"/>
      </a:defRPr>
    </a:lvl4pPr>
    <a:lvl5pPr marL="9050338" indent="-7221538" algn="l" defTabSz="4524375" rtl="0" fontAlgn="base" latinLnBrk="1">
      <a:spcBef>
        <a:spcPct val="0"/>
      </a:spcBef>
      <a:spcAft>
        <a:spcPct val="0"/>
      </a:spcAft>
      <a:defRPr kumimoji="1" sz="8900" kern="1200">
        <a:solidFill>
          <a:schemeClr val="tx1"/>
        </a:solidFill>
        <a:latin typeface="맑은 고딕" pitchFamily="50" charset="-127"/>
        <a:ea typeface="굴림" charset="-127"/>
        <a:cs typeface="+mn-cs"/>
      </a:defRPr>
    </a:lvl5pPr>
    <a:lvl6pPr marL="2286000" algn="l" defTabSz="914400" rtl="0" eaLnBrk="1" latinLnBrk="1" hangingPunct="1">
      <a:defRPr kumimoji="1" sz="8900" kern="1200">
        <a:solidFill>
          <a:schemeClr val="tx1"/>
        </a:solidFill>
        <a:latin typeface="맑은 고딕" pitchFamily="50" charset="-127"/>
        <a:ea typeface="굴림" charset="-127"/>
        <a:cs typeface="+mn-cs"/>
      </a:defRPr>
    </a:lvl6pPr>
    <a:lvl7pPr marL="2743200" algn="l" defTabSz="914400" rtl="0" eaLnBrk="1" latinLnBrk="1" hangingPunct="1">
      <a:defRPr kumimoji="1" sz="8900" kern="1200">
        <a:solidFill>
          <a:schemeClr val="tx1"/>
        </a:solidFill>
        <a:latin typeface="맑은 고딕" pitchFamily="50" charset="-127"/>
        <a:ea typeface="굴림" charset="-127"/>
        <a:cs typeface="+mn-cs"/>
      </a:defRPr>
    </a:lvl7pPr>
    <a:lvl8pPr marL="3200400" algn="l" defTabSz="914400" rtl="0" eaLnBrk="1" latinLnBrk="1" hangingPunct="1">
      <a:defRPr kumimoji="1" sz="8900" kern="1200">
        <a:solidFill>
          <a:schemeClr val="tx1"/>
        </a:solidFill>
        <a:latin typeface="맑은 고딕" pitchFamily="50" charset="-127"/>
        <a:ea typeface="굴림" charset="-127"/>
        <a:cs typeface="+mn-cs"/>
      </a:defRPr>
    </a:lvl8pPr>
    <a:lvl9pPr marL="3657600" algn="l" defTabSz="914400" rtl="0" eaLnBrk="1" latinLnBrk="1" hangingPunct="1">
      <a:defRPr kumimoji="1" sz="8900" kern="1200">
        <a:solidFill>
          <a:schemeClr val="tx1"/>
        </a:solidFill>
        <a:latin typeface="맑은 고딕" pitchFamily="50" charset="-127"/>
        <a:ea typeface="굴림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4742">
          <p15:clr>
            <a:srgbClr val="A4A3A4"/>
          </p15:clr>
        </p15:guide>
        <p15:guide id="2" orient="horz" pos="500">
          <p15:clr>
            <a:srgbClr val="A4A3A4"/>
          </p15:clr>
        </p15:guide>
        <p15:guide id="3" orient="horz" pos="28735">
          <p15:clr>
            <a:srgbClr val="A4A3A4"/>
          </p15:clr>
        </p15:guide>
        <p15:guide id="4" orient="horz" pos="3748">
          <p15:clr>
            <a:srgbClr val="A4A3A4"/>
          </p15:clr>
        </p15:guide>
        <p15:guide id="5" orient="horz" pos="3498">
          <p15:clr>
            <a:srgbClr val="A4A3A4"/>
          </p15:clr>
        </p15:guide>
        <p15:guide id="6" pos="20140">
          <p15:clr>
            <a:srgbClr val="A4A3A4"/>
          </p15:clr>
        </p15:guide>
        <p15:guide id="7" pos="10206">
          <p15:clr>
            <a:srgbClr val="A4A3A4"/>
          </p15:clr>
        </p15:guide>
        <p15:guide id="8" pos="29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203" autoAdjust="0"/>
    <p:restoredTop sz="94651" autoAdjust="0"/>
  </p:normalViewPr>
  <p:slideViewPr>
    <p:cSldViewPr>
      <p:cViewPr>
        <p:scale>
          <a:sx n="30" d="100"/>
          <a:sy n="30" d="100"/>
        </p:scale>
        <p:origin x="1032" y="19"/>
      </p:cViewPr>
      <p:guideLst>
        <p:guide orient="horz" pos="14742"/>
        <p:guide orient="horz" pos="500"/>
        <p:guide orient="horz" pos="28735"/>
        <p:guide orient="horz" pos="3748"/>
        <p:guide orient="horz" pos="3498"/>
        <p:guide pos="20140"/>
        <p:guide pos="10206"/>
        <p:guide pos="29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020757-873A-4CFB-9735-13B355B24243}" type="datetimeFigureOut">
              <a:rPr lang="ko-KR" altLang="en-US" smtClean="0"/>
              <a:pPr/>
              <a:t>2016-06-09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2241550" y="685800"/>
            <a:ext cx="23749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DC81E3-B43D-4E0B-AD4A-55246E18AB9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840669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DC81E3-B43D-4E0B-AD4A-55246E18AB94}" type="slidenum">
              <a:rPr lang="ko-KR" altLang="en-US" smtClean="0"/>
              <a:pPr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318539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/>
          <p:cNvSpPr/>
          <p:nvPr userDrawn="1"/>
        </p:nvSpPr>
        <p:spPr>
          <a:xfrm>
            <a:off x="0" y="45616813"/>
            <a:ext cx="32404050" cy="1189037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87" tIns="49794" rIns="99587" bIns="49794" anchor="ctr"/>
          <a:lstStyle/>
          <a:p>
            <a:pPr algn="ctr" defTabSz="4525189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  <p:sp>
        <p:nvSpPr>
          <p:cNvPr id="1027" name="TextBox 3"/>
          <p:cNvSpPr txBox="1">
            <a:spLocks noChangeArrowheads="1"/>
          </p:cNvSpPr>
          <p:nvPr userDrawn="1"/>
        </p:nvSpPr>
        <p:spPr bwMode="auto">
          <a:xfrm>
            <a:off x="461963" y="45912088"/>
            <a:ext cx="14144625" cy="90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9587" tIns="49794" rIns="99587" bIns="49794">
            <a:spAutoFit/>
          </a:bodyPr>
          <a:lstStyle/>
          <a:p>
            <a:r>
              <a:rPr kumimoji="0" lang="ko-KR" altLang="en-US" sz="2600" b="1" dirty="0" smtClean="0">
                <a:solidFill>
                  <a:schemeClr val="bg1"/>
                </a:solidFill>
                <a:ea typeface="맑은 고딕" pitchFamily="50" charset="-127"/>
              </a:rPr>
              <a:t>제</a:t>
            </a:r>
            <a:r>
              <a:rPr kumimoji="0" lang="en-US" altLang="ko-KR" sz="2600" b="1" dirty="0" smtClean="0">
                <a:solidFill>
                  <a:schemeClr val="bg1"/>
                </a:solidFill>
                <a:ea typeface="맑은 고딕" pitchFamily="50" charset="-127"/>
              </a:rPr>
              <a:t>5</a:t>
            </a:r>
            <a:r>
              <a:rPr kumimoji="0" lang="ko-KR" altLang="en-US" sz="2600" b="1" smtClean="0">
                <a:solidFill>
                  <a:schemeClr val="bg1"/>
                </a:solidFill>
                <a:ea typeface="맑은 고딕" pitchFamily="50" charset="-127"/>
              </a:rPr>
              <a:t>회 </a:t>
            </a:r>
            <a:r>
              <a:rPr kumimoji="0" lang="ko-KR" altLang="en-US" sz="2600" b="1" dirty="0">
                <a:solidFill>
                  <a:schemeClr val="bg1"/>
                </a:solidFill>
                <a:ea typeface="맑은 고딕" pitchFamily="50" charset="-127"/>
              </a:rPr>
              <a:t>전국 대학생 </a:t>
            </a:r>
            <a:r>
              <a:rPr kumimoji="0" lang="ko-KR" altLang="en-US" sz="2600" b="1" dirty="0" err="1">
                <a:solidFill>
                  <a:schemeClr val="bg1"/>
                </a:solidFill>
                <a:ea typeface="맑은 고딕" pitchFamily="50" charset="-127"/>
              </a:rPr>
              <a:t>오픈미니탭</a:t>
            </a:r>
            <a:r>
              <a:rPr kumimoji="0" lang="en-US" altLang="ko-KR" sz="2600" b="1" dirty="0">
                <a:solidFill>
                  <a:schemeClr val="bg1"/>
                </a:solidFill>
                <a:ea typeface="맑은 고딕" pitchFamily="50" charset="-127"/>
              </a:rPr>
              <a:t> </a:t>
            </a:r>
            <a:r>
              <a:rPr kumimoji="0" lang="ko-KR" altLang="en-US" sz="2600" b="1" dirty="0">
                <a:solidFill>
                  <a:schemeClr val="bg1"/>
                </a:solidFill>
                <a:ea typeface="맑은 고딕" pitchFamily="50" charset="-127"/>
              </a:rPr>
              <a:t>포스터대회 </a:t>
            </a:r>
            <a:r>
              <a:rPr kumimoji="0" lang="en-US" altLang="ko-KR" sz="2600" b="1" dirty="0">
                <a:solidFill>
                  <a:schemeClr val="bg1"/>
                </a:solidFill>
                <a:ea typeface="맑은 고딕" pitchFamily="50" charset="-127"/>
              </a:rPr>
              <a:t>/ </a:t>
            </a:r>
            <a:r>
              <a:rPr kumimoji="0" lang="ko-KR" altLang="en-US" sz="2600" b="1" dirty="0">
                <a:solidFill>
                  <a:schemeClr val="bg1"/>
                </a:solidFill>
                <a:ea typeface="맑은 고딕" pitchFamily="50" charset="-127"/>
              </a:rPr>
              <a:t>주최 </a:t>
            </a:r>
            <a:r>
              <a:rPr kumimoji="0" lang="en-US" altLang="ko-KR" sz="2600" b="1" dirty="0">
                <a:solidFill>
                  <a:schemeClr val="bg1"/>
                </a:solidFill>
                <a:ea typeface="맑은 고딕" pitchFamily="50" charset="-127"/>
              </a:rPr>
              <a:t>: </a:t>
            </a:r>
            <a:r>
              <a:rPr kumimoji="0" lang="ko-KR" altLang="en-US" sz="2600" b="1" dirty="0">
                <a:solidFill>
                  <a:schemeClr val="bg1"/>
                </a:solidFill>
                <a:ea typeface="맑은 고딕" pitchFamily="50" charset="-127"/>
              </a:rPr>
              <a:t>㈜</a:t>
            </a:r>
            <a:r>
              <a:rPr kumimoji="0" lang="ko-KR" altLang="en-US" sz="2600" b="1" dirty="0" err="1">
                <a:solidFill>
                  <a:schemeClr val="bg1"/>
                </a:solidFill>
                <a:ea typeface="맑은 고딕" pitchFamily="50" charset="-127"/>
              </a:rPr>
              <a:t>이레테크</a:t>
            </a:r>
            <a:r>
              <a:rPr kumimoji="0" lang="en-US" altLang="ko-KR" sz="2600" b="1" dirty="0">
                <a:solidFill>
                  <a:schemeClr val="bg1"/>
                </a:solidFill>
                <a:ea typeface="맑은 고딕" pitchFamily="50" charset="-127"/>
              </a:rPr>
              <a:t> Minitab  </a:t>
            </a:r>
            <a:r>
              <a:rPr kumimoji="0" lang="ko-KR" altLang="en-US" sz="2600" b="1" dirty="0">
                <a:solidFill>
                  <a:schemeClr val="bg1"/>
                </a:solidFill>
                <a:ea typeface="맑은 고딕" pitchFamily="50" charset="-127"/>
              </a:rPr>
              <a:t>한국지역독립대리점</a:t>
            </a:r>
          </a:p>
          <a:p>
            <a:endParaRPr kumimoji="0" lang="ko-KR" altLang="en-US" sz="2600" b="1" dirty="0">
              <a:solidFill>
                <a:schemeClr val="bg1"/>
              </a:solidFill>
              <a:ea typeface="맑은 고딕" pitchFamily="50" charset="-127"/>
            </a:endParaRPr>
          </a:p>
        </p:txBody>
      </p:sp>
      <p:sp>
        <p:nvSpPr>
          <p:cNvPr id="7" name="직사각형 6"/>
          <p:cNvSpPr/>
          <p:nvPr userDrawn="1"/>
        </p:nvSpPr>
        <p:spPr>
          <a:xfrm>
            <a:off x="0" y="45597763"/>
            <a:ext cx="32404050" cy="7937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87" tIns="49794" rIns="99587" bIns="49794" anchor="ctr"/>
          <a:lstStyle/>
          <a:p>
            <a:pPr algn="ctr" defTabSz="4525189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  <p:pic>
        <p:nvPicPr>
          <p:cNvPr id="1030" name="Picture 6" descr="D:\0. 미니탭 17버전 관련~\Minitab 17 Lockup\minitab-17-lockup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804005" y="45941430"/>
            <a:ext cx="3312014" cy="576064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4524375" rtl="0" fontAlgn="base" latinLnBrk="1">
        <a:spcBef>
          <a:spcPct val="0"/>
        </a:spcBef>
        <a:spcAft>
          <a:spcPct val="0"/>
        </a:spcAft>
        <a:defRPr sz="218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24375" rtl="0" fontAlgn="base" latinLnBrk="1">
        <a:spcBef>
          <a:spcPct val="0"/>
        </a:spcBef>
        <a:spcAft>
          <a:spcPct val="0"/>
        </a:spcAft>
        <a:defRPr sz="218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defTabSz="4524375" rtl="0" fontAlgn="base" latinLnBrk="1">
        <a:spcBef>
          <a:spcPct val="0"/>
        </a:spcBef>
        <a:spcAft>
          <a:spcPct val="0"/>
        </a:spcAft>
        <a:defRPr sz="218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defTabSz="4524375" rtl="0" fontAlgn="base" latinLnBrk="1">
        <a:spcBef>
          <a:spcPct val="0"/>
        </a:spcBef>
        <a:spcAft>
          <a:spcPct val="0"/>
        </a:spcAft>
        <a:defRPr sz="218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defTabSz="4524375" rtl="0" fontAlgn="base" latinLnBrk="1">
        <a:spcBef>
          <a:spcPct val="0"/>
        </a:spcBef>
        <a:spcAft>
          <a:spcPct val="0"/>
        </a:spcAft>
        <a:defRPr sz="218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defTabSz="4524375" rtl="0" fontAlgn="base" latinLnBrk="1">
        <a:spcBef>
          <a:spcPct val="0"/>
        </a:spcBef>
        <a:spcAft>
          <a:spcPct val="0"/>
        </a:spcAft>
        <a:defRPr sz="218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defTabSz="4524375" rtl="0" fontAlgn="base" latinLnBrk="1">
        <a:spcBef>
          <a:spcPct val="0"/>
        </a:spcBef>
        <a:spcAft>
          <a:spcPct val="0"/>
        </a:spcAft>
        <a:defRPr sz="218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defTabSz="4524375" rtl="0" fontAlgn="base" latinLnBrk="1">
        <a:spcBef>
          <a:spcPct val="0"/>
        </a:spcBef>
        <a:spcAft>
          <a:spcPct val="0"/>
        </a:spcAft>
        <a:defRPr sz="218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defTabSz="4524375" rtl="0" fontAlgn="base" latinLnBrk="1">
        <a:spcBef>
          <a:spcPct val="0"/>
        </a:spcBef>
        <a:spcAft>
          <a:spcPct val="0"/>
        </a:spcAft>
        <a:defRPr sz="218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1695450" indent="-1695450" algn="l" defTabSz="4524375" rtl="0" fontAlgn="base" latinLnBrk="1">
        <a:spcBef>
          <a:spcPct val="20000"/>
        </a:spcBef>
        <a:spcAft>
          <a:spcPct val="0"/>
        </a:spcAft>
        <a:buFont typeface="Arial" charset="0"/>
        <a:buChar char="•"/>
        <a:defRPr sz="15800" kern="1200">
          <a:solidFill>
            <a:schemeClr val="tx1"/>
          </a:solidFill>
          <a:latin typeface="+mn-lt"/>
          <a:ea typeface="+mn-ea"/>
          <a:cs typeface="+mn-cs"/>
        </a:defRPr>
      </a:lvl1pPr>
      <a:lvl2pPr marL="3676650" indent="-1412875" algn="l" defTabSz="4524375" rtl="0" fontAlgn="base" latinLnBrk="1">
        <a:spcBef>
          <a:spcPct val="20000"/>
        </a:spcBef>
        <a:spcAft>
          <a:spcPct val="0"/>
        </a:spcAft>
        <a:buFont typeface="Arial" charset="0"/>
        <a:buChar char="–"/>
        <a:defRPr sz="13800" kern="1200">
          <a:solidFill>
            <a:schemeClr val="tx1"/>
          </a:solidFill>
          <a:latin typeface="+mn-lt"/>
          <a:ea typeface="+mn-ea"/>
          <a:cs typeface="+mn-cs"/>
        </a:defRPr>
      </a:lvl2pPr>
      <a:lvl3pPr marL="5656263" indent="-1130300" algn="l" defTabSz="4524375" rtl="0" fontAlgn="base" latinLnBrk="1">
        <a:spcBef>
          <a:spcPct val="20000"/>
        </a:spcBef>
        <a:spcAft>
          <a:spcPct val="0"/>
        </a:spcAft>
        <a:buFont typeface="Arial" charset="0"/>
        <a:buChar char="•"/>
        <a:defRPr sz="11900" kern="1200">
          <a:solidFill>
            <a:schemeClr val="tx1"/>
          </a:solidFill>
          <a:latin typeface="+mn-lt"/>
          <a:ea typeface="+mn-ea"/>
          <a:cs typeface="+mn-cs"/>
        </a:defRPr>
      </a:lvl3pPr>
      <a:lvl4pPr marL="7918450" indent="-1130300" algn="l" defTabSz="4524375" rtl="0" fontAlgn="base" latinLnBrk="1">
        <a:spcBef>
          <a:spcPct val="20000"/>
        </a:spcBef>
        <a:spcAft>
          <a:spcPct val="0"/>
        </a:spcAft>
        <a:buFont typeface="Arial" charset="0"/>
        <a:buChar char="–"/>
        <a:defRPr sz="9900" kern="1200">
          <a:solidFill>
            <a:schemeClr val="tx1"/>
          </a:solidFill>
          <a:latin typeface="+mn-lt"/>
          <a:ea typeface="+mn-ea"/>
          <a:cs typeface="+mn-cs"/>
        </a:defRPr>
      </a:lvl4pPr>
      <a:lvl5pPr marL="10180638" indent="-1130300" algn="l" defTabSz="4524375" rtl="0" fontAlgn="base" latinLnBrk="1">
        <a:spcBef>
          <a:spcPct val="20000"/>
        </a:spcBef>
        <a:spcAft>
          <a:spcPct val="0"/>
        </a:spcAft>
        <a:buFont typeface="Arial" charset="0"/>
        <a:buChar char="»"/>
        <a:defRPr sz="9900" kern="1200">
          <a:solidFill>
            <a:schemeClr val="tx1"/>
          </a:solidFill>
          <a:latin typeface="+mn-lt"/>
          <a:ea typeface="+mn-ea"/>
          <a:cs typeface="+mn-cs"/>
        </a:defRPr>
      </a:lvl5pPr>
      <a:lvl6pPr marL="12444269" indent="-1131297" algn="l" defTabSz="4525189" rtl="0" eaLnBrk="1" latinLnBrk="1" hangingPunct="1">
        <a:spcBef>
          <a:spcPct val="20000"/>
        </a:spcBef>
        <a:buFont typeface="Arial" pitchFamily="34" charset="0"/>
        <a:buChar char="•"/>
        <a:defRPr sz="9900" kern="1200">
          <a:solidFill>
            <a:schemeClr val="tx1"/>
          </a:solidFill>
          <a:latin typeface="+mn-lt"/>
          <a:ea typeface="+mn-ea"/>
          <a:cs typeface="+mn-cs"/>
        </a:defRPr>
      </a:lvl6pPr>
      <a:lvl7pPr marL="14706863" indent="-1131297" algn="l" defTabSz="4525189" rtl="0" eaLnBrk="1" latinLnBrk="1" hangingPunct="1">
        <a:spcBef>
          <a:spcPct val="20000"/>
        </a:spcBef>
        <a:buFont typeface="Arial" pitchFamily="34" charset="0"/>
        <a:buChar char="•"/>
        <a:defRPr sz="9900" kern="1200">
          <a:solidFill>
            <a:schemeClr val="tx1"/>
          </a:solidFill>
          <a:latin typeface="+mn-lt"/>
          <a:ea typeface="+mn-ea"/>
          <a:cs typeface="+mn-cs"/>
        </a:defRPr>
      </a:lvl7pPr>
      <a:lvl8pPr marL="16969459" indent="-1131297" algn="l" defTabSz="4525189" rtl="0" eaLnBrk="1" latinLnBrk="1" hangingPunct="1">
        <a:spcBef>
          <a:spcPct val="20000"/>
        </a:spcBef>
        <a:buFont typeface="Arial" pitchFamily="34" charset="0"/>
        <a:buChar char="•"/>
        <a:defRPr sz="9900" kern="1200">
          <a:solidFill>
            <a:schemeClr val="tx1"/>
          </a:solidFill>
          <a:latin typeface="+mn-lt"/>
          <a:ea typeface="+mn-ea"/>
          <a:cs typeface="+mn-cs"/>
        </a:defRPr>
      </a:lvl8pPr>
      <a:lvl9pPr marL="19232052" indent="-1131297" algn="l" defTabSz="4525189" rtl="0" eaLnBrk="1" latinLnBrk="1" hangingPunct="1">
        <a:spcBef>
          <a:spcPct val="20000"/>
        </a:spcBef>
        <a:buFont typeface="Arial" pitchFamily="34" charset="0"/>
        <a:buChar char="•"/>
        <a:defRPr sz="9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4525189" rtl="0" eaLnBrk="1" latinLnBrk="1" hangingPunct="1">
        <a:defRPr sz="8900" kern="1200">
          <a:solidFill>
            <a:schemeClr val="tx1"/>
          </a:solidFill>
          <a:latin typeface="+mn-lt"/>
          <a:ea typeface="+mn-ea"/>
          <a:cs typeface="+mn-cs"/>
        </a:defRPr>
      </a:lvl1pPr>
      <a:lvl2pPr marL="2262594" algn="l" defTabSz="4525189" rtl="0" eaLnBrk="1" latinLnBrk="1" hangingPunct="1">
        <a:defRPr sz="8900" kern="1200">
          <a:solidFill>
            <a:schemeClr val="tx1"/>
          </a:solidFill>
          <a:latin typeface="+mn-lt"/>
          <a:ea typeface="+mn-ea"/>
          <a:cs typeface="+mn-cs"/>
        </a:defRPr>
      </a:lvl2pPr>
      <a:lvl3pPr marL="4525189" algn="l" defTabSz="4525189" rtl="0" eaLnBrk="1" latinLnBrk="1" hangingPunct="1">
        <a:defRPr sz="8900" kern="1200">
          <a:solidFill>
            <a:schemeClr val="tx1"/>
          </a:solidFill>
          <a:latin typeface="+mn-lt"/>
          <a:ea typeface="+mn-ea"/>
          <a:cs typeface="+mn-cs"/>
        </a:defRPr>
      </a:lvl3pPr>
      <a:lvl4pPr marL="6787783" algn="l" defTabSz="4525189" rtl="0" eaLnBrk="1" latinLnBrk="1" hangingPunct="1">
        <a:defRPr sz="8900" kern="1200">
          <a:solidFill>
            <a:schemeClr val="tx1"/>
          </a:solidFill>
          <a:latin typeface="+mn-lt"/>
          <a:ea typeface="+mn-ea"/>
          <a:cs typeface="+mn-cs"/>
        </a:defRPr>
      </a:lvl4pPr>
      <a:lvl5pPr marL="9050377" algn="l" defTabSz="4525189" rtl="0" eaLnBrk="1" latinLnBrk="1" hangingPunct="1">
        <a:defRPr sz="8900" kern="1200">
          <a:solidFill>
            <a:schemeClr val="tx1"/>
          </a:solidFill>
          <a:latin typeface="+mn-lt"/>
          <a:ea typeface="+mn-ea"/>
          <a:cs typeface="+mn-cs"/>
        </a:defRPr>
      </a:lvl5pPr>
      <a:lvl6pPr marL="11312972" algn="l" defTabSz="4525189" rtl="0" eaLnBrk="1" latinLnBrk="1" hangingPunct="1">
        <a:defRPr sz="8900" kern="1200">
          <a:solidFill>
            <a:schemeClr val="tx1"/>
          </a:solidFill>
          <a:latin typeface="+mn-lt"/>
          <a:ea typeface="+mn-ea"/>
          <a:cs typeface="+mn-cs"/>
        </a:defRPr>
      </a:lvl6pPr>
      <a:lvl7pPr marL="13575566" algn="l" defTabSz="4525189" rtl="0" eaLnBrk="1" latinLnBrk="1" hangingPunct="1">
        <a:defRPr sz="8900" kern="1200">
          <a:solidFill>
            <a:schemeClr val="tx1"/>
          </a:solidFill>
          <a:latin typeface="+mn-lt"/>
          <a:ea typeface="+mn-ea"/>
          <a:cs typeface="+mn-cs"/>
        </a:defRPr>
      </a:lvl7pPr>
      <a:lvl8pPr marL="15838159" algn="l" defTabSz="4525189" rtl="0" eaLnBrk="1" latinLnBrk="1" hangingPunct="1">
        <a:defRPr sz="8900" kern="1200">
          <a:solidFill>
            <a:schemeClr val="tx1"/>
          </a:solidFill>
          <a:latin typeface="+mn-lt"/>
          <a:ea typeface="+mn-ea"/>
          <a:cs typeface="+mn-cs"/>
        </a:defRPr>
      </a:lvl8pPr>
      <a:lvl9pPr marL="18100755" algn="l" defTabSz="4525189" rtl="0" eaLnBrk="1" latinLnBrk="1" hangingPunct="1">
        <a:defRPr sz="8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Box 3"/>
          <p:cNvSpPr txBox="1">
            <a:spLocks noChangeArrowheads="1"/>
          </p:cNvSpPr>
          <p:nvPr/>
        </p:nvSpPr>
        <p:spPr bwMode="auto">
          <a:xfrm>
            <a:off x="504825" y="793750"/>
            <a:ext cx="31391225" cy="56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kumimoji="0" lang="ko-KR" altLang="en-US" dirty="0">
                <a:ea typeface="맑은 고딕" pitchFamily="50" charset="-127"/>
              </a:rPr>
              <a:t>제목</a:t>
            </a:r>
            <a:r>
              <a:rPr kumimoji="0" lang="en-US" altLang="ko-KR" dirty="0">
                <a:ea typeface="맑은 고딕" pitchFamily="50" charset="-127"/>
              </a:rPr>
              <a:t>(</a:t>
            </a:r>
            <a:r>
              <a:rPr kumimoji="0" lang="ko-KR" altLang="en-US">
                <a:ea typeface="맑은 고딕" pitchFamily="50" charset="-127"/>
              </a:rPr>
              <a:t>연구주제</a:t>
            </a:r>
            <a:r>
              <a:rPr kumimoji="0" lang="en-US" altLang="ko-KR" dirty="0">
                <a:ea typeface="맑은 고딕" pitchFamily="50" charset="-127"/>
              </a:rPr>
              <a:t>) (</a:t>
            </a:r>
            <a:r>
              <a:rPr kumimoji="0" lang="ko-KR" altLang="en-US">
                <a:ea typeface="맑은 고딕" pitchFamily="50" charset="-127"/>
              </a:rPr>
              <a:t>권장 폰트 사이즈 </a:t>
            </a:r>
            <a:r>
              <a:rPr kumimoji="0" lang="en-US" altLang="ko-KR" dirty="0">
                <a:ea typeface="맑은 고딕" pitchFamily="50" charset="-127"/>
              </a:rPr>
              <a:t>80 </a:t>
            </a:r>
            <a:r>
              <a:rPr kumimoji="0" lang="ko-KR" altLang="en-US">
                <a:ea typeface="맑은 고딕" pitchFamily="50" charset="-127"/>
              </a:rPr>
              <a:t>이상</a:t>
            </a:r>
            <a:r>
              <a:rPr kumimoji="0" lang="en-US" altLang="ko-KR" dirty="0">
                <a:ea typeface="맑은 고딕" pitchFamily="50" charset="-127"/>
              </a:rPr>
              <a:t>)</a:t>
            </a:r>
          </a:p>
          <a:p>
            <a:pPr algn="ctr"/>
            <a:r>
              <a:rPr kumimoji="0" lang="ko-KR" altLang="en-US" dirty="0">
                <a:ea typeface="맑은 고딕" pitchFamily="50" charset="-127"/>
              </a:rPr>
              <a:t>참가자 성명 </a:t>
            </a:r>
            <a:r>
              <a:rPr kumimoji="0" lang="en-US" altLang="ko-KR" dirty="0">
                <a:ea typeface="맑은 고딕" pitchFamily="50" charset="-127"/>
              </a:rPr>
              <a:t>(</a:t>
            </a:r>
            <a:r>
              <a:rPr kumimoji="0" lang="ko-KR" altLang="en-US">
                <a:ea typeface="맑은 고딕" pitchFamily="50" charset="-127"/>
              </a:rPr>
              <a:t>권장 폰트 사이즈 </a:t>
            </a:r>
            <a:r>
              <a:rPr kumimoji="0" lang="en-US" altLang="ko-KR" dirty="0">
                <a:ea typeface="맑은 고딕" pitchFamily="50" charset="-127"/>
              </a:rPr>
              <a:t>50 </a:t>
            </a:r>
            <a:r>
              <a:rPr kumimoji="0" lang="ko-KR" altLang="en-US">
                <a:ea typeface="맑은 고딕" pitchFamily="50" charset="-127"/>
              </a:rPr>
              <a:t>이상</a:t>
            </a:r>
            <a:r>
              <a:rPr kumimoji="0" lang="en-US" altLang="ko-KR" dirty="0">
                <a:ea typeface="맑은 고딕" pitchFamily="50" charset="-127"/>
              </a:rPr>
              <a:t>)</a:t>
            </a:r>
          </a:p>
          <a:p>
            <a:pPr algn="ctr"/>
            <a:r>
              <a:rPr kumimoji="0" lang="ko-KR" altLang="en-US" dirty="0">
                <a:ea typeface="맑은 고딕" pitchFamily="50" charset="-127"/>
              </a:rPr>
              <a:t>소속 </a:t>
            </a:r>
            <a:r>
              <a:rPr kumimoji="0" lang="en-US" altLang="ko-KR" dirty="0">
                <a:ea typeface="맑은 고딕" pitchFamily="50" charset="-127"/>
              </a:rPr>
              <a:t>(</a:t>
            </a:r>
            <a:r>
              <a:rPr kumimoji="0" lang="ko-KR" altLang="en-US">
                <a:ea typeface="맑은 고딕" pitchFamily="50" charset="-127"/>
              </a:rPr>
              <a:t>권장 폰트 사이즈 </a:t>
            </a:r>
            <a:r>
              <a:rPr kumimoji="0" lang="en-US" altLang="ko-KR" dirty="0">
                <a:ea typeface="맑은 고딕" pitchFamily="50" charset="-127"/>
              </a:rPr>
              <a:t>50 </a:t>
            </a:r>
            <a:r>
              <a:rPr kumimoji="0" lang="ko-KR" altLang="en-US">
                <a:ea typeface="맑은 고딕" pitchFamily="50" charset="-127"/>
              </a:rPr>
              <a:t>이상</a:t>
            </a:r>
            <a:r>
              <a:rPr kumimoji="0" lang="en-US" altLang="ko-KR" dirty="0" smtClean="0">
                <a:ea typeface="맑은 고딕" pitchFamily="50" charset="-127"/>
              </a:rPr>
              <a:t>)</a:t>
            </a:r>
          </a:p>
          <a:p>
            <a:pPr algn="ctr" eaLnBrk="1" hangingPunct="1">
              <a:defRPr/>
            </a:pPr>
            <a:r>
              <a:rPr lang="ko-KR" altLang="en-US" dirty="0">
                <a:latin typeface="+mn-ea"/>
                <a:ea typeface="+mn-ea"/>
              </a:rPr>
              <a:t>제목 권장 폰트 사이즈는 참고용으로 활용 바랍니다</a:t>
            </a:r>
            <a:r>
              <a:rPr lang="en-US" altLang="ko-KR" dirty="0">
                <a:latin typeface="+mn-ea"/>
                <a:ea typeface="+mn-ea"/>
              </a:rPr>
              <a:t>.</a:t>
            </a:r>
          </a:p>
        </p:txBody>
      </p:sp>
      <p:sp>
        <p:nvSpPr>
          <p:cNvPr id="2051" name="TextBox 4"/>
          <p:cNvSpPr txBox="1">
            <a:spLocks noChangeArrowheads="1"/>
          </p:cNvSpPr>
          <p:nvPr/>
        </p:nvSpPr>
        <p:spPr bwMode="auto">
          <a:xfrm>
            <a:off x="461963" y="11161713"/>
            <a:ext cx="26807339" cy="55707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0" lang="ko-KR" altLang="en-US" dirty="0">
                <a:ea typeface="맑은 고딕" pitchFamily="50" charset="-127"/>
              </a:rPr>
              <a:t>본문내용</a:t>
            </a:r>
            <a:endParaRPr kumimoji="0" lang="en-US" altLang="ko-KR" dirty="0">
              <a:ea typeface="맑은 고딕" pitchFamily="50" charset="-127"/>
            </a:endParaRPr>
          </a:p>
          <a:p>
            <a:r>
              <a:rPr kumimoji="0" lang="ko-KR" altLang="en-US" dirty="0">
                <a:ea typeface="맑은 고딕" pitchFamily="50" charset="-127"/>
              </a:rPr>
              <a:t>포스터 규격 </a:t>
            </a:r>
            <a:r>
              <a:rPr kumimoji="0" lang="en-US" altLang="ko-KR" dirty="0">
                <a:ea typeface="맑은 고딕" pitchFamily="50" charset="-127"/>
              </a:rPr>
              <a:t>90 * 130cm </a:t>
            </a:r>
            <a:r>
              <a:rPr kumimoji="0" lang="ko-KR" altLang="en-US">
                <a:ea typeface="맑은 고딕" pitchFamily="50" charset="-127"/>
              </a:rPr>
              <a:t>안에서 자유롭게 작성</a:t>
            </a:r>
            <a:endParaRPr kumimoji="0" lang="en-US" altLang="ko-KR" dirty="0">
              <a:ea typeface="맑은 고딕" pitchFamily="50" charset="-127"/>
            </a:endParaRPr>
          </a:p>
          <a:p>
            <a:r>
              <a:rPr kumimoji="0" lang="ko-KR" altLang="en-US" dirty="0">
                <a:ea typeface="맑은 고딕" pitchFamily="50" charset="-127"/>
              </a:rPr>
              <a:t>본문 권장 폰트 사이즈 최소 </a:t>
            </a:r>
            <a:r>
              <a:rPr kumimoji="0" lang="en-US" altLang="ko-KR" dirty="0">
                <a:ea typeface="맑은 고딕" pitchFamily="50" charset="-127"/>
              </a:rPr>
              <a:t>30 </a:t>
            </a:r>
            <a:r>
              <a:rPr kumimoji="0" lang="ko-KR" altLang="en-US" smtClean="0">
                <a:ea typeface="맑은 고딕" pitchFamily="50" charset="-127"/>
              </a:rPr>
              <a:t>이상</a:t>
            </a:r>
            <a:endParaRPr kumimoji="0" lang="en-US" altLang="ko-KR" dirty="0" smtClean="0">
              <a:ea typeface="맑은 고딕" pitchFamily="50" charset="-127"/>
            </a:endParaRPr>
          </a:p>
          <a:p>
            <a:r>
              <a:rPr lang="ko-KR" altLang="en-US" dirty="0" smtClean="0">
                <a:latin typeface="+mn-ea"/>
                <a:ea typeface="+mn-ea"/>
              </a:rPr>
              <a:t>본문 </a:t>
            </a:r>
            <a:r>
              <a:rPr lang="ko-KR" altLang="en-US" dirty="0">
                <a:latin typeface="+mn-ea"/>
                <a:ea typeface="+mn-ea"/>
              </a:rPr>
              <a:t>권장 폰트 사이즈는 참고용으로 활용 바랍니다</a:t>
            </a:r>
            <a:r>
              <a:rPr lang="en-US" altLang="ko-KR" dirty="0" smtClean="0">
                <a:latin typeface="+mn-ea"/>
                <a:ea typeface="+mn-ea"/>
              </a:rPr>
              <a:t>.</a:t>
            </a:r>
            <a:endParaRPr lang="en-US" altLang="ko-KR" dirty="0">
              <a:latin typeface="+mn-ea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61</Words>
  <Application>Microsoft Office PowerPoint</Application>
  <PresentationFormat>사용자 지정</PresentationFormat>
  <Paragraphs>9</Paragraphs>
  <Slides>1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5" baseType="lpstr">
      <vt:lpstr>굴림</vt:lpstr>
      <vt:lpstr>맑은 고딕</vt:lpstr>
      <vt:lpstr>Arial</vt:lpstr>
      <vt:lpstr>Office 테마</vt:lpstr>
      <vt:lpstr>PowerPoint 프레젠테이션</vt:lpstr>
    </vt:vector>
  </TitlesOfParts>
  <Company>Microsoft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Registered User</dc:creator>
  <cp:lastModifiedBy>jaeha park</cp:lastModifiedBy>
  <cp:revision>10</cp:revision>
  <dcterms:created xsi:type="dcterms:W3CDTF">2012-06-29T02:05:26Z</dcterms:created>
  <dcterms:modified xsi:type="dcterms:W3CDTF">2016-06-09T03:16:58Z</dcterms:modified>
</cp:coreProperties>
</file>