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"/>
  </p:notesMasterIdLst>
  <p:sldIdLst>
    <p:sldId id="256" r:id="rId3"/>
  </p:sldIdLst>
  <p:sldSz cx="32404050" cy="46805850"/>
  <p:notesSz cx="6858000" cy="9144000"/>
  <p:defaultTextStyle>
    <a:defPPr>
      <a:defRPr lang="ko-KR"/>
    </a:defPPr>
    <a:lvl1pPr algn="l" defTabSz="4524375" rtl="0" eaLnBrk="0" fontAlgn="base" hangingPunct="0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1pPr>
    <a:lvl2pPr marL="2262188" indent="-1804988" algn="l" defTabSz="4524375" rtl="0" eaLnBrk="0" fontAlgn="base" hangingPunct="0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2pPr>
    <a:lvl3pPr marL="4524375" indent="-3609975" algn="l" defTabSz="4524375" rtl="0" eaLnBrk="0" fontAlgn="base" hangingPunct="0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3pPr>
    <a:lvl4pPr marL="6786563" indent="-5414963" algn="l" defTabSz="4524375" rtl="0" eaLnBrk="0" fontAlgn="base" hangingPunct="0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4pPr>
    <a:lvl5pPr marL="9050338" indent="-7221538" algn="l" defTabSz="4524375" rtl="0" eaLnBrk="0" fontAlgn="base" hangingPunct="0">
      <a:spcBef>
        <a:spcPct val="0"/>
      </a:spcBef>
      <a:spcAft>
        <a:spcPct val="0"/>
      </a:spcAft>
      <a:defRPr kumimoji="1" sz="8900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8900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8900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8900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8900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2">
          <p15:clr>
            <a:srgbClr val="A4A3A4"/>
          </p15:clr>
        </p15:guide>
        <p15:guide id="2" orient="horz" pos="500">
          <p15:clr>
            <a:srgbClr val="A4A3A4"/>
          </p15:clr>
        </p15:guide>
        <p15:guide id="3" orient="horz" pos="28735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3498">
          <p15:clr>
            <a:srgbClr val="A4A3A4"/>
          </p15:clr>
        </p15:guide>
        <p15:guide id="6" pos="20140">
          <p15:clr>
            <a:srgbClr val="A4A3A4"/>
          </p15:clr>
        </p15:guide>
        <p15:guide id="7" pos="10206">
          <p15:clr>
            <a:srgbClr val="A4A3A4"/>
          </p15:clr>
        </p15:guide>
        <p15:guide id="8" pos="2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 autoAdjust="0"/>
    <p:restoredTop sz="94651" autoAdjust="0"/>
  </p:normalViewPr>
  <p:slideViewPr>
    <p:cSldViewPr>
      <p:cViewPr varScale="1">
        <p:scale>
          <a:sx n="12" d="100"/>
          <a:sy n="12" d="100"/>
        </p:scale>
        <p:origin x="2976" y="154"/>
      </p:cViewPr>
      <p:guideLst>
        <p:guide orient="horz" pos="14742"/>
        <p:guide orient="horz" pos="500"/>
        <p:guide orient="horz" pos="28735"/>
        <p:guide orient="horz" pos="3748"/>
        <p:guide orient="horz" pos="3498"/>
        <p:guide pos="20140"/>
        <p:guide pos="10206"/>
        <p:guide pos="2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latinLnBrk="1" hangingPunct="1"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latinLnBrk="1" hangingPunct="1">
              <a:defRPr sz="1200">
                <a:ea typeface="굴림" charset="-127"/>
              </a:defRPr>
            </a:lvl1pPr>
          </a:lstStyle>
          <a:p>
            <a:pPr>
              <a:defRPr/>
            </a:pPr>
            <a:fld id="{57D9EB08-3B3E-4491-8FEE-24018FAF14FE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latinLnBrk="1" hangingPunct="1">
              <a:defRPr sz="1200"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22C82865-EA22-487C-94B3-42DAAE6188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646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defTabSz="4524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defTabSz="4524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defTabSz="4524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defTabSz="45243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7CD1FBD-95BC-4853-ACCC-B9DD1DD8064B}" type="slidenum">
              <a:rPr lang="ko-KR" altLang="en-US" smtClean="0">
                <a:ea typeface="굴림" panose="020B0600000101010101" pitchFamily="50" charset="-127"/>
              </a:rPr>
              <a:pPr>
                <a:spcBef>
                  <a:spcPct val="0"/>
                </a:spcBef>
              </a:pPr>
              <a:t>1</a:t>
            </a:fld>
            <a:endParaRPr lang="ko-KR" altLang="en-US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134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41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32025" y="3121025"/>
            <a:ext cx="10450513" cy="109204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776325" y="6738938"/>
            <a:ext cx="16403638" cy="3326288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232025" y="14041438"/>
            <a:ext cx="10450513" cy="260143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A351-4E93-4FCE-A2B5-5DCD9576E6D3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9B95-3D33-414C-9FD1-AD44B06F3D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66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6115B-F070-4694-933C-C8345C6E9200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13185-1D6E-4F81-888E-703B5A1909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94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3190200" y="2492375"/>
            <a:ext cx="6986588" cy="396652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227263" y="2492375"/>
            <a:ext cx="20810537" cy="396652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BC9A3-9097-48AA-B114-DA173DD395C4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02F66-8966-48FA-9D09-36B1872B1B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50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051300" y="7659688"/>
            <a:ext cx="24303038" cy="16295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051300" y="24584025"/>
            <a:ext cx="24303038" cy="112998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3756-D985-4CFF-98AA-C4A492E1AE06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AD70-C6C5-4AA0-814F-C4188EBF1C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26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3DAE-17CC-458B-A498-2550C230AE1E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B9D-CF26-4D1C-B31A-B03C9B6438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90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11388" y="11669713"/>
            <a:ext cx="27947937" cy="194691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11388" y="31322963"/>
            <a:ext cx="27947937" cy="102393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2C11-435C-460E-A2A9-269E83F3394C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B1C03-E5CB-413F-84EC-67FDEEA3C0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26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27263" y="12460288"/>
            <a:ext cx="13898562" cy="2969736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78225" y="12460288"/>
            <a:ext cx="13898563" cy="2969736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57EB-6A9B-4DC2-82AB-22F6CE37D93D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2EFC-6D56-41AE-85EE-E13E25F8EF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67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32025" y="2492375"/>
            <a:ext cx="27947938" cy="90471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32025" y="11474450"/>
            <a:ext cx="13708063" cy="5622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232025" y="17097375"/>
            <a:ext cx="13708063" cy="25147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05225" y="11474450"/>
            <a:ext cx="13774738" cy="5622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05225" y="17097375"/>
            <a:ext cx="13774738" cy="25147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B4467-C970-4EEA-B9F2-09957147329D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5F47-7C7C-4CB1-92B4-1B4CBF82CA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73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4E67-BE71-4ECF-9873-0ABC02B48C32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5242-76F6-4B18-9D8E-9DD3409072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61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B8C9-98DE-4BD4-A971-7C22FF7DA5F2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D090-133B-464E-982A-88ACFFF0B1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53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32025" y="3121025"/>
            <a:ext cx="10450513" cy="109204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3776325" y="6738938"/>
            <a:ext cx="16403638" cy="33262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232025" y="14041438"/>
            <a:ext cx="10450513" cy="260143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29590-05EF-4CF3-B305-CE90AD1E8664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B64D2-C5DF-4A34-AD23-ED7B8E3810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74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15875" y="45616813"/>
            <a:ext cx="32404050" cy="11890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7" tIns="49794" rIns="99587" bIns="49794" anchor="ctr"/>
          <a:lstStyle/>
          <a:p>
            <a:pPr algn="ctr" defTabSz="4525189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27" name="TextBox 3"/>
          <p:cNvSpPr txBox="1">
            <a:spLocks noChangeArrowheads="1"/>
          </p:cNvSpPr>
          <p:nvPr userDrawn="1"/>
        </p:nvSpPr>
        <p:spPr bwMode="auto">
          <a:xfrm>
            <a:off x="461963" y="45912088"/>
            <a:ext cx="143383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87" tIns="49794" rIns="99587" bIns="49794">
            <a:spAutoFit/>
          </a:bodyPr>
          <a:lstStyle/>
          <a:p>
            <a:pPr eaLnBrk="1" latinLnBrk="1" hangingPunct="1"/>
            <a:r>
              <a:rPr kumimoji="0" lang="ko-KR" altLang="en-US" sz="2600" b="1">
                <a:solidFill>
                  <a:schemeClr val="bg1"/>
                </a:solidFill>
                <a:ea typeface="맑은 고딕" panose="020B0503020000020004" pitchFamily="50" charset="-127"/>
              </a:rPr>
              <a:t>제</a:t>
            </a:r>
            <a:r>
              <a:rPr kumimoji="0" lang="en-US" altLang="ko-KR" sz="2600" b="1">
                <a:solidFill>
                  <a:schemeClr val="bg1"/>
                </a:solidFill>
                <a:ea typeface="맑은 고딕" panose="020B0503020000020004" pitchFamily="50" charset="-127"/>
              </a:rPr>
              <a:t>6</a:t>
            </a:r>
            <a:r>
              <a:rPr kumimoji="0" lang="ko-KR" altLang="en-US" sz="2600" b="1">
                <a:solidFill>
                  <a:schemeClr val="bg1"/>
                </a:solidFill>
                <a:ea typeface="맑은 고딕" panose="020B0503020000020004" pitchFamily="50" charset="-127"/>
              </a:rPr>
              <a:t>회 전국 대학생 오픈미니탭</a:t>
            </a:r>
            <a:r>
              <a:rPr kumimoji="0" lang="en-US" altLang="ko-KR" sz="2600" b="1">
                <a:solidFill>
                  <a:schemeClr val="bg1"/>
                </a:solidFill>
                <a:ea typeface="맑은 고딕" panose="020B0503020000020004" pitchFamily="50" charset="-127"/>
              </a:rPr>
              <a:t> </a:t>
            </a:r>
            <a:r>
              <a:rPr kumimoji="0" lang="ko-KR" altLang="en-US" sz="2600" b="1">
                <a:solidFill>
                  <a:schemeClr val="bg1"/>
                </a:solidFill>
                <a:ea typeface="맑은 고딕" panose="020B0503020000020004" pitchFamily="50" charset="-127"/>
              </a:rPr>
              <a:t>포스터대회 </a:t>
            </a:r>
            <a:r>
              <a:rPr kumimoji="0" lang="en-US" altLang="ko-KR" sz="2600" b="1">
                <a:solidFill>
                  <a:schemeClr val="bg1"/>
                </a:solidFill>
                <a:ea typeface="맑은 고딕" panose="020B0503020000020004" pitchFamily="50" charset="-127"/>
              </a:rPr>
              <a:t>/ </a:t>
            </a:r>
            <a:r>
              <a:rPr kumimoji="0" lang="ko-KR" altLang="en-US" sz="2600" b="1">
                <a:solidFill>
                  <a:schemeClr val="bg1"/>
                </a:solidFill>
                <a:ea typeface="맑은 고딕" panose="020B0503020000020004" pitchFamily="50" charset="-127"/>
              </a:rPr>
              <a:t>주최 </a:t>
            </a:r>
            <a:r>
              <a:rPr kumimoji="0" lang="en-US" altLang="ko-KR" sz="2600" b="1">
                <a:solidFill>
                  <a:schemeClr val="bg1"/>
                </a:solidFill>
                <a:ea typeface="맑은 고딕" panose="020B0503020000020004" pitchFamily="50" charset="-127"/>
              </a:rPr>
              <a:t>: </a:t>
            </a:r>
            <a:r>
              <a:rPr kumimoji="0" lang="ko-KR" altLang="en-US" sz="2600" b="1">
                <a:solidFill>
                  <a:schemeClr val="bg1"/>
                </a:solidFill>
                <a:ea typeface="맑은 고딕" panose="020B0503020000020004" pitchFamily="50" charset="-127"/>
              </a:rPr>
              <a:t>㈜이레테크</a:t>
            </a:r>
            <a:r>
              <a:rPr kumimoji="0" lang="en-US" altLang="ko-KR" sz="2600" b="1">
                <a:solidFill>
                  <a:schemeClr val="bg1"/>
                </a:solidFill>
                <a:ea typeface="맑은 고딕" panose="020B0503020000020004" pitchFamily="50" charset="-127"/>
              </a:rPr>
              <a:t> Minitab  </a:t>
            </a:r>
            <a:r>
              <a:rPr kumimoji="0" lang="ko-KR" altLang="en-US" sz="2600" b="1">
                <a:solidFill>
                  <a:schemeClr val="bg1"/>
                </a:solidFill>
                <a:ea typeface="맑은 고딕" panose="020B0503020000020004" pitchFamily="50" charset="-127"/>
              </a:rPr>
              <a:t>한국지역독립대리점</a:t>
            </a:r>
          </a:p>
          <a:p>
            <a:pPr eaLnBrk="1" latinLnBrk="1" hangingPunct="1"/>
            <a:endParaRPr kumimoji="0" lang="ko-KR" altLang="en-US" sz="2600" b="1">
              <a:solidFill>
                <a:schemeClr val="bg1"/>
              </a:solidFill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45597763"/>
            <a:ext cx="32404050" cy="7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87" tIns="49794" rIns="99587" bIns="49794" anchor="ctr"/>
          <a:lstStyle/>
          <a:p>
            <a:pPr algn="ctr" defTabSz="4525189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defTabSz="4524375" rtl="0" eaLnBrk="0" fontAlgn="base" latinLnBrk="1" hangingPunct="0">
        <a:spcBef>
          <a:spcPct val="0"/>
        </a:spcBef>
        <a:spcAft>
          <a:spcPct val="0"/>
        </a:spcAft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24375" rtl="0" eaLnBrk="0" fontAlgn="base" latinLnBrk="1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4524375" rtl="0" eaLnBrk="0" fontAlgn="base" latinLnBrk="1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4524375" rtl="0" eaLnBrk="0" fontAlgn="base" latinLnBrk="1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4524375" rtl="0" eaLnBrk="0" fontAlgn="base" latinLnBrk="1" hangingPunct="0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defTabSz="4524375" rtl="0" fontAlgn="base" latinLnBrk="1">
        <a:spcBef>
          <a:spcPct val="0"/>
        </a:spcBef>
        <a:spcAft>
          <a:spcPct val="0"/>
        </a:spcAft>
        <a:defRPr sz="218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1695450" indent="-1695450" algn="l" defTabSz="45243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76650" indent="-1412875" algn="l" defTabSz="45243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800" kern="1200">
          <a:solidFill>
            <a:schemeClr val="tx1"/>
          </a:solidFill>
          <a:latin typeface="+mn-lt"/>
          <a:ea typeface="+mn-ea"/>
          <a:cs typeface="+mn-cs"/>
        </a:defRPr>
      </a:lvl2pPr>
      <a:lvl3pPr marL="5656263" indent="-1130300" algn="l" defTabSz="45243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18450" indent="-1130300" algn="l" defTabSz="45243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0638" indent="-1130300" algn="l" defTabSz="452437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4269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06863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69459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2052" indent="-1131297" algn="l" defTabSz="4525189" rtl="0" eaLnBrk="1" latinLnBrk="1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2594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5189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7783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0377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2972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5566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38159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00755" algn="l" defTabSz="4525189" rtl="0" eaLnBrk="1" latinLnBrk="1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2227263" y="2492375"/>
            <a:ext cx="27949525" cy="904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2227263" y="12460288"/>
            <a:ext cx="27949525" cy="296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227263" y="43381613"/>
            <a:ext cx="7291387" cy="2492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EDECC8-E4E7-4017-9753-A19EC911DE4F}" type="datetimeFigureOut">
              <a:rPr lang="ko-KR" altLang="en-US"/>
              <a:pPr>
                <a:defRPr/>
              </a:pPr>
              <a:t>2017-07-18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0733088" y="43381613"/>
            <a:ext cx="10937875" cy="2492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2885400" y="43381613"/>
            <a:ext cx="7291388" cy="2492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139595-E0F1-46EA-8E48-047FFE2648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9pPr>
    </p:titleStyle>
    <p:bodyStyle>
      <a:lvl1pPr marL="228600" indent="-228600" algn="l" rtl="0" fontAlgn="base" latinLnBrk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504825" y="793750"/>
            <a:ext cx="31391225" cy="680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5pPr>
            <a:lvl6pPr marL="2514600" indent="-228600" defTabSz="4524375" eaLnBrk="0" fontAlgn="base" hangingPunct="0">
              <a:spcBef>
                <a:spcPct val="0"/>
              </a:spcBef>
              <a:spcAft>
                <a:spcPct val="0"/>
              </a:spcAft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6pPr>
            <a:lvl7pPr marL="2971800" indent="-228600" defTabSz="4524375" eaLnBrk="0" fontAlgn="base" hangingPunct="0">
              <a:spcBef>
                <a:spcPct val="0"/>
              </a:spcBef>
              <a:spcAft>
                <a:spcPct val="0"/>
              </a:spcAft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7pPr>
            <a:lvl8pPr marL="3429000" indent="-228600" defTabSz="4524375" eaLnBrk="0" fontAlgn="base" hangingPunct="0">
              <a:spcBef>
                <a:spcPct val="0"/>
              </a:spcBef>
              <a:spcAft>
                <a:spcPct val="0"/>
              </a:spcAft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8pPr>
            <a:lvl9pPr marL="3886200" indent="-228600" defTabSz="4524375" eaLnBrk="0" fontAlgn="base" hangingPunct="0">
              <a:spcBef>
                <a:spcPct val="0"/>
              </a:spcBef>
              <a:spcAft>
                <a:spcPct val="0"/>
              </a:spcAft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kumimoji="0" lang="ko-KR" altLang="en-US" dirty="0" smtClean="0">
                <a:ea typeface="맑은 고딕" panose="020B0503020000020004" pitchFamily="50" charset="-127"/>
              </a:rPr>
              <a:t>제목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(</a:t>
            </a:r>
            <a:r>
              <a:rPr kumimoji="0" lang="ko-KR" altLang="en-US" smtClean="0">
                <a:ea typeface="맑은 고딕" panose="020B0503020000020004" pitchFamily="50" charset="-127"/>
              </a:rPr>
              <a:t>연구주제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) (</a:t>
            </a:r>
            <a:r>
              <a:rPr kumimoji="0" lang="ko-KR" altLang="en-US" smtClean="0">
                <a:ea typeface="맑은 고딕" panose="020B0503020000020004" pitchFamily="50" charset="-127"/>
              </a:rPr>
              <a:t>권장 폰트 사이즈 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80 </a:t>
            </a:r>
            <a:r>
              <a:rPr kumimoji="0" lang="ko-KR" altLang="en-US" smtClean="0">
                <a:ea typeface="맑은 고딕" panose="020B0503020000020004" pitchFamily="50" charset="-127"/>
              </a:rPr>
              <a:t>이상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)</a:t>
            </a:r>
          </a:p>
          <a:p>
            <a:pPr algn="ctr" eaLnBrk="1" hangingPunct="1">
              <a:defRPr/>
            </a:pPr>
            <a:r>
              <a:rPr kumimoji="0" lang="ko-KR" altLang="en-US" dirty="0" smtClean="0">
                <a:ea typeface="맑은 고딕" panose="020B0503020000020004" pitchFamily="50" charset="-127"/>
              </a:rPr>
              <a:t>참가자 성명 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(</a:t>
            </a:r>
            <a:r>
              <a:rPr kumimoji="0" lang="ko-KR" altLang="en-US" smtClean="0">
                <a:ea typeface="맑은 고딕" panose="020B0503020000020004" pitchFamily="50" charset="-127"/>
              </a:rPr>
              <a:t>권장 폰트 사이즈 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50 </a:t>
            </a:r>
            <a:r>
              <a:rPr kumimoji="0" lang="ko-KR" altLang="en-US" smtClean="0">
                <a:ea typeface="맑은 고딕" panose="020B0503020000020004" pitchFamily="50" charset="-127"/>
              </a:rPr>
              <a:t>이상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)</a:t>
            </a:r>
          </a:p>
          <a:p>
            <a:pPr algn="ctr" eaLnBrk="1" hangingPunct="1">
              <a:defRPr/>
            </a:pPr>
            <a:r>
              <a:rPr kumimoji="0" lang="ko-KR" altLang="en-US" dirty="0" smtClean="0">
                <a:ea typeface="맑은 고딕" panose="020B0503020000020004" pitchFamily="50" charset="-127"/>
              </a:rPr>
              <a:t>소속 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(</a:t>
            </a:r>
            <a:r>
              <a:rPr kumimoji="0" lang="ko-KR" altLang="en-US" smtClean="0">
                <a:ea typeface="맑은 고딕" panose="020B0503020000020004" pitchFamily="50" charset="-127"/>
              </a:rPr>
              <a:t>권장 폰트 사이즈 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50 </a:t>
            </a:r>
            <a:r>
              <a:rPr kumimoji="0" lang="ko-KR" altLang="en-US" smtClean="0">
                <a:ea typeface="맑은 고딕" panose="020B0503020000020004" pitchFamily="50" charset="-127"/>
              </a:rPr>
              <a:t>이상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)</a:t>
            </a:r>
          </a:p>
          <a:p>
            <a:pPr algn="ctr" eaLnBrk="1" hangingPunct="1">
              <a:defRPr/>
            </a:pPr>
            <a:r>
              <a:rPr lang="ko-KR" altLang="en-US" dirty="0" smtClean="0">
                <a:latin typeface="+mn-ea"/>
                <a:ea typeface="+mn-ea"/>
              </a:rPr>
              <a:t>제목 권장 폰트 사이즈는 참고용으로 활용 바랍니다</a:t>
            </a:r>
            <a:r>
              <a:rPr lang="en-US" altLang="ko-KR" dirty="0" smtClean="0">
                <a:latin typeface="+mn-ea"/>
                <a:ea typeface="+mn-ea"/>
              </a:rPr>
              <a:t>.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61963" y="11161713"/>
            <a:ext cx="26808112" cy="55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5pPr>
            <a:lvl6pPr marL="2514600" indent="-228600" defTabSz="4524375" eaLnBrk="0" fontAlgn="base" hangingPunct="0">
              <a:spcBef>
                <a:spcPct val="0"/>
              </a:spcBef>
              <a:spcAft>
                <a:spcPct val="0"/>
              </a:spcAft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6pPr>
            <a:lvl7pPr marL="2971800" indent="-228600" defTabSz="4524375" eaLnBrk="0" fontAlgn="base" hangingPunct="0">
              <a:spcBef>
                <a:spcPct val="0"/>
              </a:spcBef>
              <a:spcAft>
                <a:spcPct val="0"/>
              </a:spcAft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7pPr>
            <a:lvl8pPr marL="3429000" indent="-228600" defTabSz="4524375" eaLnBrk="0" fontAlgn="base" hangingPunct="0">
              <a:spcBef>
                <a:spcPct val="0"/>
              </a:spcBef>
              <a:spcAft>
                <a:spcPct val="0"/>
              </a:spcAft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8pPr>
            <a:lvl9pPr marL="3886200" indent="-228600" defTabSz="4524375" eaLnBrk="0" fontAlgn="base" hangingPunct="0">
              <a:spcBef>
                <a:spcPct val="0"/>
              </a:spcBef>
              <a:spcAft>
                <a:spcPct val="0"/>
              </a:spcAft>
              <a:defRPr kumimoji="1" sz="89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kumimoji="0" lang="ko-KR" altLang="en-US" dirty="0" smtClean="0">
                <a:ea typeface="맑은 고딕" panose="020B0503020000020004" pitchFamily="50" charset="-127"/>
              </a:rPr>
              <a:t>본문내용</a:t>
            </a:r>
            <a:endParaRPr kumimoji="0" lang="en-US" altLang="ko-KR" dirty="0" smtClean="0">
              <a:ea typeface="맑은 고딕" panose="020B0503020000020004" pitchFamily="50" charset="-127"/>
            </a:endParaRPr>
          </a:p>
          <a:p>
            <a:pPr eaLnBrk="1" hangingPunct="1">
              <a:defRPr/>
            </a:pPr>
            <a:r>
              <a:rPr kumimoji="0" lang="ko-KR" altLang="en-US" dirty="0" smtClean="0">
                <a:ea typeface="맑은 고딕" panose="020B0503020000020004" pitchFamily="50" charset="-127"/>
              </a:rPr>
              <a:t>포스터 규격 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90 * 130cm </a:t>
            </a:r>
            <a:r>
              <a:rPr kumimoji="0" lang="ko-KR" altLang="en-US" smtClean="0">
                <a:ea typeface="맑은 고딕" panose="020B0503020000020004" pitchFamily="50" charset="-127"/>
              </a:rPr>
              <a:t>안에서 자유롭게 작성</a:t>
            </a:r>
            <a:endParaRPr kumimoji="0" lang="en-US" altLang="ko-KR" dirty="0" smtClean="0">
              <a:ea typeface="맑은 고딕" panose="020B0503020000020004" pitchFamily="50" charset="-127"/>
            </a:endParaRPr>
          </a:p>
          <a:p>
            <a:pPr eaLnBrk="1" hangingPunct="1">
              <a:defRPr/>
            </a:pPr>
            <a:r>
              <a:rPr kumimoji="0" lang="ko-KR" altLang="en-US" dirty="0" smtClean="0">
                <a:ea typeface="맑은 고딕" panose="020B0503020000020004" pitchFamily="50" charset="-127"/>
              </a:rPr>
              <a:t>본문 권장 폰트 사이즈 최소 </a:t>
            </a:r>
            <a:r>
              <a:rPr kumimoji="0" lang="en-US" altLang="ko-KR" dirty="0" smtClean="0">
                <a:ea typeface="맑은 고딕" panose="020B0503020000020004" pitchFamily="50" charset="-127"/>
              </a:rPr>
              <a:t>30 </a:t>
            </a:r>
            <a:r>
              <a:rPr kumimoji="0" lang="ko-KR" altLang="en-US" smtClean="0">
                <a:ea typeface="맑은 고딕" panose="020B0503020000020004" pitchFamily="50" charset="-127"/>
              </a:rPr>
              <a:t>이상</a:t>
            </a:r>
            <a:endParaRPr kumimoji="0" lang="en-US" altLang="ko-KR" dirty="0" smtClean="0">
              <a:ea typeface="맑은 고딕" panose="020B0503020000020004" pitchFamily="50" charset="-127"/>
            </a:endParaRPr>
          </a:p>
          <a:p>
            <a:pPr eaLnBrk="1" hangingPunct="1">
              <a:defRPr/>
            </a:pPr>
            <a:r>
              <a:rPr kumimoji="0" lang="ko-KR" altLang="en-US" dirty="0" smtClean="0">
                <a:ea typeface="맑은 고딕" panose="020B0503020000020004" pitchFamily="50" charset="-127"/>
              </a:rPr>
              <a:t>본문 </a:t>
            </a:r>
            <a:r>
              <a:rPr lang="ko-KR" altLang="en-US" dirty="0" smtClean="0">
                <a:latin typeface="+mn-ea"/>
                <a:ea typeface="+mn-ea"/>
              </a:rPr>
              <a:t>권장 폰트 사이즈는 참고용으로 활용 바랍니다</a:t>
            </a:r>
            <a:r>
              <a:rPr lang="en-US" altLang="ko-KR" dirty="0" smtClean="0">
                <a:latin typeface="+mn-ea"/>
                <a:ea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61</Words>
  <Application>Microsoft Office PowerPoint</Application>
  <PresentationFormat>사용자 지정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굴림</vt:lpstr>
      <vt:lpstr>Arial</vt:lpstr>
      <vt:lpstr>Office 테마</vt:lpstr>
      <vt:lpstr>디자인 사용자 지정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Ju-Ry Lee</cp:lastModifiedBy>
  <cp:revision>11</cp:revision>
  <dcterms:created xsi:type="dcterms:W3CDTF">2012-06-29T02:05:26Z</dcterms:created>
  <dcterms:modified xsi:type="dcterms:W3CDTF">2017-07-18T02:36:57Z</dcterms:modified>
</cp:coreProperties>
</file>