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6805850"/>
  <p:notesSz cx="6858000" cy="9144000"/>
  <p:defaultTextStyle>
    <a:defPPr>
      <a:defRPr lang="ko-KR"/>
    </a:defPPr>
    <a:lvl1pPr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2262188" indent="-180498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4524375" indent="-3609975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6786563" indent="-5414963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9050338" indent="-722153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orient="horz" pos="500">
          <p15:clr>
            <a:srgbClr val="A4A3A4"/>
          </p15:clr>
        </p15:guide>
        <p15:guide id="3" orient="horz" pos="28735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3498">
          <p15:clr>
            <a:srgbClr val="A4A3A4"/>
          </p15:clr>
        </p15:guide>
        <p15:guide id="6" pos="20140">
          <p15:clr>
            <a:srgbClr val="A4A3A4"/>
          </p15:clr>
        </p15:guide>
        <p15:guide id="7" pos="10206">
          <p15:clr>
            <a:srgbClr val="A4A3A4"/>
          </p15:clr>
        </p15:guide>
        <p15:guide id="8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651" autoAdjust="0"/>
  </p:normalViewPr>
  <p:slideViewPr>
    <p:cSldViewPr>
      <p:cViewPr varScale="1">
        <p:scale>
          <a:sx n="17" d="100"/>
          <a:sy n="17" d="100"/>
        </p:scale>
        <p:origin x="3452" y="120"/>
      </p:cViewPr>
      <p:guideLst>
        <p:guide orient="horz" pos="14742"/>
        <p:guide orient="horz" pos="500"/>
        <p:guide orient="horz" pos="28735"/>
        <p:guide orient="horz" pos="3748"/>
        <p:guide orient="horz" pos="3498"/>
        <p:guide pos="20140"/>
        <p:guide pos="10206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3764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0757-873A-4CFB-9735-13B355B24243}" type="datetimeFigureOut">
              <a:rPr lang="ko-KR" altLang="en-US" smtClean="0"/>
              <a:pPr/>
              <a:t>2018-06-25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81E3-B43D-4E0B-AD4A-55246E18AB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0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81E3-B43D-4E0B-AD4A-55246E18AB9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85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45616813"/>
            <a:ext cx="32404050" cy="1189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7" name="TextBox 3"/>
          <p:cNvSpPr txBox="1">
            <a:spLocks noChangeArrowheads="1"/>
          </p:cNvSpPr>
          <p:nvPr userDrawn="1"/>
        </p:nvSpPr>
        <p:spPr bwMode="auto">
          <a:xfrm>
            <a:off x="461963" y="45912088"/>
            <a:ext cx="141446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587" tIns="49794" rIns="99587" bIns="49794">
            <a:spAutoFit/>
          </a:bodyPr>
          <a:lstStyle/>
          <a:p>
            <a:r>
              <a:rPr kumimoji="0" lang="ko-KR" altLang="en-US" sz="2600" b="1" dirty="0" smtClean="0">
                <a:solidFill>
                  <a:schemeClr val="bg1"/>
                </a:solidFill>
                <a:ea typeface="맑은 고딕" pitchFamily="50" charset="-127"/>
              </a:rPr>
              <a:t>제 </a:t>
            </a:r>
            <a:r>
              <a:rPr kumimoji="0" lang="en-US" altLang="ko-KR" sz="2600" b="1" dirty="0" smtClean="0">
                <a:solidFill>
                  <a:schemeClr val="bg1"/>
                </a:solidFill>
                <a:ea typeface="맑은 고딕" pitchFamily="50" charset="-127"/>
              </a:rPr>
              <a:t>7</a:t>
            </a:r>
            <a:r>
              <a:rPr kumimoji="0" lang="ko-KR" altLang="en-US" sz="2600" b="1" smtClean="0">
                <a:solidFill>
                  <a:schemeClr val="bg1"/>
                </a:solidFill>
                <a:ea typeface="맑은 고딕" pitchFamily="50" charset="-127"/>
              </a:rPr>
              <a:t>회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전국 대학생 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오픈미니탭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포스터대회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/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주최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: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㈜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이레테크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Minitab 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한국지역독립대리점</a:t>
            </a:r>
          </a:p>
          <a:p>
            <a:endParaRPr kumimoji="0" lang="ko-KR" altLang="en-US" sz="2600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45597763"/>
            <a:ext cx="32404050" cy="7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99326" y="45720637"/>
            <a:ext cx="5400825" cy="1089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24375" rtl="0" fontAlgn="base" latinLnBrk="1">
        <a:spcBef>
          <a:spcPct val="0"/>
        </a:spcBef>
        <a:spcAft>
          <a:spcPct val="0"/>
        </a:spcAft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695450" indent="-169545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6650" indent="-1412875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56263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18450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0638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426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06863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6945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2052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2594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518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7783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0377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972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5566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3815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0755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04825" y="793750"/>
            <a:ext cx="31391225" cy="56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ko-KR" altLang="en-US" dirty="0">
                <a:ea typeface="맑은 고딕" pitchFamily="50" charset="-127"/>
              </a:rPr>
              <a:t>제목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연구주제</a:t>
            </a:r>
            <a:r>
              <a:rPr kumimoji="0" lang="en-US" altLang="ko-KR" dirty="0">
                <a:ea typeface="맑은 고딕" pitchFamily="50" charset="-127"/>
              </a:rPr>
              <a:t>) 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80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 dirty="0">
                <a:ea typeface="맑은 고딕" pitchFamily="50" charset="-127"/>
              </a:rPr>
              <a:t>참가자 성명 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 dirty="0">
                <a:ea typeface="맑은 고딕" pitchFamily="50" charset="-127"/>
              </a:rPr>
              <a:t>소속 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 smtClean="0">
                <a:ea typeface="맑은 고딕" pitchFamily="50" charset="-127"/>
              </a:rPr>
              <a:t>)</a:t>
            </a:r>
          </a:p>
          <a:p>
            <a:pPr algn="ctr" eaLnBrk="1" hangingPunct="1">
              <a:defRPr/>
            </a:pPr>
            <a:r>
              <a:rPr lang="ko-KR" altLang="en-US" dirty="0">
                <a:latin typeface="+mn-ea"/>
                <a:ea typeface="+mn-ea"/>
              </a:rPr>
              <a:t>제목 권장 폰트 사이즈는 참고용으로 활용 바랍니다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1963" y="11161713"/>
            <a:ext cx="26807339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en-US" dirty="0">
                <a:ea typeface="맑은 고딕" pitchFamily="50" charset="-127"/>
              </a:rPr>
              <a:t>본문내용</a:t>
            </a:r>
            <a:endParaRPr kumimoji="0" lang="en-US" altLang="ko-KR" dirty="0">
              <a:ea typeface="맑은 고딕" pitchFamily="50" charset="-127"/>
            </a:endParaRPr>
          </a:p>
          <a:p>
            <a:r>
              <a:rPr kumimoji="0" lang="ko-KR" altLang="en-US" dirty="0">
                <a:ea typeface="맑은 고딕" pitchFamily="50" charset="-127"/>
              </a:rPr>
              <a:t>포스터 규격 </a:t>
            </a:r>
            <a:r>
              <a:rPr kumimoji="0" lang="en-US" altLang="ko-KR" dirty="0">
                <a:ea typeface="맑은 고딕" pitchFamily="50" charset="-127"/>
              </a:rPr>
              <a:t>90 * 130cm </a:t>
            </a:r>
            <a:r>
              <a:rPr kumimoji="0" lang="ko-KR" altLang="en-US">
                <a:ea typeface="맑은 고딕" pitchFamily="50" charset="-127"/>
              </a:rPr>
              <a:t>안에서 자유롭게 작성</a:t>
            </a:r>
            <a:endParaRPr kumimoji="0" lang="en-US" altLang="ko-KR" dirty="0">
              <a:ea typeface="맑은 고딕" pitchFamily="50" charset="-127"/>
            </a:endParaRPr>
          </a:p>
          <a:p>
            <a:r>
              <a:rPr kumimoji="0" lang="ko-KR" altLang="en-US" dirty="0">
                <a:ea typeface="맑은 고딕" pitchFamily="50" charset="-127"/>
              </a:rPr>
              <a:t>본문 권장 폰트 사이즈 최소 </a:t>
            </a:r>
            <a:r>
              <a:rPr kumimoji="0" lang="en-US" altLang="ko-KR" dirty="0">
                <a:ea typeface="맑은 고딕" pitchFamily="50" charset="-127"/>
              </a:rPr>
              <a:t>30 </a:t>
            </a:r>
            <a:r>
              <a:rPr kumimoji="0" lang="ko-KR" altLang="en-US" smtClean="0">
                <a:ea typeface="맑은 고딕" pitchFamily="50" charset="-127"/>
              </a:rPr>
              <a:t>이상</a:t>
            </a:r>
            <a:endParaRPr kumimoji="0" lang="en-US" altLang="ko-KR" dirty="0" smtClean="0">
              <a:ea typeface="맑은 고딕" pitchFamily="50" charset="-127"/>
            </a:endParaRPr>
          </a:p>
          <a:p>
            <a:r>
              <a:rPr lang="ko-KR" altLang="en-US" dirty="0" smtClean="0">
                <a:latin typeface="+mn-ea"/>
                <a:ea typeface="+mn-ea"/>
              </a:rPr>
              <a:t>본문 </a:t>
            </a:r>
            <a:r>
              <a:rPr lang="ko-KR" altLang="en-US" dirty="0">
                <a:latin typeface="+mn-ea"/>
                <a:ea typeface="+mn-ea"/>
              </a:rPr>
              <a:t>권장 폰트 사이즈는 참고용으로 활용 바랍니다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  <a:endParaRPr lang="en-US" altLang="ko-KR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61</Words>
  <Application>Microsoft Office PowerPoint</Application>
  <PresentationFormat>사용자 지정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lenovo</cp:lastModifiedBy>
  <cp:revision>12</cp:revision>
  <dcterms:created xsi:type="dcterms:W3CDTF">2012-06-29T02:05:26Z</dcterms:created>
  <dcterms:modified xsi:type="dcterms:W3CDTF">2018-06-25T02:06:32Z</dcterms:modified>
</cp:coreProperties>
</file>